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1455313"/>
            <a:ext cx="8210282" cy="160985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201. HI NING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84113"/>
            <a:ext cx="6858000" cy="1558343"/>
          </a:xfrm>
        </p:spPr>
        <p:txBody>
          <a:bodyPr>
            <a:normAutofit fontScale="55000" lnSpcReduction="20000"/>
          </a:bodyPr>
          <a:lstStyle/>
          <a:p>
            <a:r>
              <a:rPr lang="en-US" sz="2700" dirty="0"/>
              <a:t>I Will </a:t>
            </a:r>
          </a:p>
          <a:p>
            <a:r>
              <a:rPr lang="en-US" sz="2700" dirty="0"/>
              <a:t>Isai. 12:2</a:t>
            </a:r>
          </a:p>
          <a:p>
            <a:r>
              <a:rPr lang="en-US" sz="2700" dirty="0"/>
              <a:t>Daniel Webster Whittle, 1840-1901</a:t>
            </a:r>
          </a:p>
          <a:p>
            <a:r>
              <a:rPr lang="en-US" sz="2700" dirty="0" err="1"/>
              <a:t>Doh</a:t>
            </a:r>
            <a:r>
              <a:rPr lang="en-US" sz="2700" dirty="0"/>
              <a:t> is A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00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tang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8366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7462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15779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738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3374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ci-a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59931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201. HI NING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2018-12-14T14:10:30Z</dcterms:modified>
</cp:coreProperties>
</file>